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2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54E9-46D0-4EE5-A6B3-14DE15DD46B3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24B3-16F5-4294-91E4-86E18A89B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54E9-46D0-4EE5-A6B3-14DE15DD46B3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24B3-16F5-4294-91E4-86E18A89B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54E9-46D0-4EE5-A6B3-14DE15DD46B3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24B3-16F5-4294-91E4-86E18A89B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54E9-46D0-4EE5-A6B3-14DE15DD46B3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24B3-16F5-4294-91E4-86E18A89B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54E9-46D0-4EE5-A6B3-14DE15DD46B3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24B3-16F5-4294-91E4-86E18A89B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54E9-46D0-4EE5-A6B3-14DE15DD46B3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24B3-16F5-4294-91E4-86E18A89B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54E9-46D0-4EE5-A6B3-14DE15DD46B3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24B3-16F5-4294-91E4-86E18A89B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54E9-46D0-4EE5-A6B3-14DE15DD46B3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24B3-16F5-4294-91E4-86E18A89B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54E9-46D0-4EE5-A6B3-14DE15DD46B3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24B3-16F5-4294-91E4-86E18A89B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54E9-46D0-4EE5-A6B3-14DE15DD46B3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24B3-16F5-4294-91E4-86E18A89B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54E9-46D0-4EE5-A6B3-14DE15DD46B3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24B3-16F5-4294-91E4-86E18A89B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54E9-46D0-4EE5-A6B3-14DE15DD46B3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024B3-16F5-4294-91E4-86E18A89B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Безымянный-1-2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" y="0"/>
            <a:ext cx="914281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" y="0"/>
            <a:ext cx="914281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" y="0"/>
            <a:ext cx="914281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" y="0"/>
            <a:ext cx="914281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51426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51426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" y="0"/>
            <a:ext cx="914281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51426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4282" y="0"/>
            <a:ext cx="8929718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51426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" y="0"/>
            <a:ext cx="914281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" y="0"/>
            <a:ext cx="914281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" y="0"/>
            <a:ext cx="914281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" y="0"/>
            <a:ext cx="914281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-21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" y="0"/>
            <a:ext cx="9142815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0</Words>
  <Application>Microsoft Office PowerPoint</Application>
  <PresentationFormat>Экран (16:9)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Специалист</dc:creator>
  <cp:lastModifiedBy>Специалист</cp:lastModifiedBy>
  <cp:revision>21</cp:revision>
  <dcterms:created xsi:type="dcterms:W3CDTF">2021-01-14T07:14:42Z</dcterms:created>
  <dcterms:modified xsi:type="dcterms:W3CDTF">2021-01-18T03:01:41Z</dcterms:modified>
</cp:coreProperties>
</file>